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8" r:id="rId5"/>
    <p:sldId id="303" r:id="rId6"/>
    <p:sldId id="291" r:id="rId7"/>
    <p:sldId id="292" r:id="rId8"/>
    <p:sldId id="293" r:id="rId9"/>
    <p:sldId id="294" r:id="rId10"/>
    <p:sldId id="295" r:id="rId11"/>
    <p:sldId id="296" r:id="rId12"/>
    <p:sldId id="297" r:id="rId13"/>
    <p:sldId id="298" r:id="rId14"/>
    <p:sldId id="299" r:id="rId15"/>
    <p:sldId id="300" r:id="rId16"/>
    <p:sldId id="301" r:id="rId17"/>
    <p:sldId id="302" r:id="rId18"/>
    <p:sldId id="271"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9" userDrawn="1">
          <p15:clr>
            <a:srgbClr val="A4A3A4"/>
          </p15:clr>
        </p15:guide>
        <p15:guide id="2" pos="3477" userDrawn="1">
          <p15:clr>
            <a:srgbClr val="A4A3A4"/>
          </p15:clr>
        </p15:guide>
        <p15:guide id="3" pos="665" userDrawn="1">
          <p15:clr>
            <a:srgbClr val="A4A3A4"/>
          </p15:clr>
        </p15:guide>
        <p15:guide id="4" orient="horz" pos="10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38" y="269"/>
      </p:cViewPr>
      <p:guideLst>
        <p:guide orient="horz" pos="459"/>
        <p:guide pos="3477"/>
        <p:guide pos="665"/>
        <p:guide orient="horz" pos="104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emiek Lamain" userId="03bb414b8f2b17e4" providerId="LiveId" clId="{F834C6BA-8182-4C9B-80BC-DECC2D514C8C}"/>
    <pc:docChg chg="custSel modSld">
      <pc:chgData name="Doremiek Lamain" userId="03bb414b8f2b17e4" providerId="LiveId" clId="{F834C6BA-8182-4C9B-80BC-DECC2D514C8C}" dt="2025-11-04T09:10:13.390" v="21" actId="207"/>
      <pc:docMkLst>
        <pc:docMk/>
      </pc:docMkLst>
      <pc:sldChg chg="addSp delSp modSp mod">
        <pc:chgData name="Doremiek Lamain" userId="03bb414b8f2b17e4" providerId="LiveId" clId="{F834C6BA-8182-4C9B-80BC-DECC2D514C8C}" dt="2025-11-04T09:10:13.390" v="21" actId="207"/>
        <pc:sldMkLst>
          <pc:docMk/>
          <pc:sldMk cId="1869798303" sldId="258"/>
        </pc:sldMkLst>
        <pc:spChg chg="add mod ord">
          <ac:chgData name="Doremiek Lamain" userId="03bb414b8f2b17e4" providerId="LiveId" clId="{F834C6BA-8182-4C9B-80BC-DECC2D514C8C}" dt="2025-11-04T09:10:13.390" v="21" actId="207"/>
          <ac:spMkLst>
            <pc:docMk/>
            <pc:sldMk cId="1869798303" sldId="258"/>
            <ac:spMk id="7" creationId="{216F84DE-CE07-BCDD-7046-5BC690F0ECF0}"/>
          </ac:spMkLst>
        </pc:spChg>
        <pc:spChg chg="del">
          <ac:chgData name="Doremiek Lamain" userId="03bb414b8f2b17e4" providerId="LiveId" clId="{F834C6BA-8182-4C9B-80BC-DECC2D514C8C}" dt="2025-11-04T09:09:42.180" v="18" actId="478"/>
          <ac:spMkLst>
            <pc:docMk/>
            <pc:sldMk cId="1869798303" sldId="258"/>
            <ac:spMk id="10" creationId="{2274523B-5325-8B4F-B10E-0650A2439FC5}"/>
          </ac:spMkLst>
        </pc:spChg>
        <pc:picChg chg="del">
          <ac:chgData name="Doremiek Lamain" userId="03bb414b8f2b17e4" providerId="LiveId" clId="{F834C6BA-8182-4C9B-80BC-DECC2D514C8C}" dt="2025-11-04T09:08:53.689" v="12" actId="478"/>
          <ac:picMkLst>
            <pc:docMk/>
            <pc:sldMk cId="1869798303" sldId="258"/>
            <ac:picMk id="3" creationId="{82EC1F45-1E59-034D-14B1-AC058F317482}"/>
          </ac:picMkLst>
        </pc:picChg>
        <pc:picChg chg="add mod modCrop">
          <ac:chgData name="Doremiek Lamain" userId="03bb414b8f2b17e4" providerId="LiveId" clId="{F834C6BA-8182-4C9B-80BC-DECC2D514C8C}" dt="2025-11-04T09:09:45.406" v="19" actId="1038"/>
          <ac:picMkLst>
            <pc:docMk/>
            <pc:sldMk cId="1869798303" sldId="258"/>
            <ac:picMk id="5" creationId="{B188DFA8-EDB9-F0AA-602F-828A49B9AC1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93F686-3626-4918-B71F-69224DB5141F}" type="datetimeFigureOut">
              <a:rPr lang="nl-NL" smtClean="0"/>
              <a:t>4-11-2025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6C8331-BB7D-4587-810B-96A920A538B0}" type="slidenum">
              <a:rPr lang="nl-NL" smtClean="0"/>
              <a:t>‹nr.›</a:t>
            </a:fld>
            <a:endParaRPr lang="nl-NL"/>
          </a:p>
        </p:txBody>
      </p:sp>
    </p:spTree>
    <p:extLst>
      <p:ext uri="{BB962C8B-B14F-4D97-AF65-F5344CB8AC3E}">
        <p14:creationId xmlns:p14="http://schemas.microsoft.com/office/powerpoint/2010/main" val="3497151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157719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E8DC-8582-4B37-35C3-E6BD4F3D9B3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3C06C2E-29B4-FB6B-28D6-EEFDFE1C23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F64C3AC-3C3B-A3CB-388E-6433CA800E6D}"/>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1696B6FF-14B6-4393-B5AB-8BDE3D5492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D2FCA51-5E2E-BCC1-4DDC-883274A0BF98}"/>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662066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044ED-718D-9E77-4B22-406C81A1B20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15DAD61D-89EF-C92B-1881-17737E60F599}"/>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6A5AB81-BA8F-35E1-E349-24A672D39856}"/>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2DD17DFD-620B-6577-65F8-55456BF97E5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3749D47-4899-01F0-47EA-FA3D8C4BE8F2}"/>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521614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1562EDB-A733-E8DF-A8A9-702C5832271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FDD9EF4-BC59-010E-A3FB-54B1C959142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0EEC486-6B0E-11D9-01DF-0CA4FDFC5713}"/>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5E1FB64B-06F9-0D2F-665F-9330B37DAF3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245931E-2DFD-17BD-6511-C7EA7948884A}"/>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921016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3" name="Shape 13"/>
          <p:cNvSpPr>
            <a:spLocks noGrp="1"/>
          </p:cNvSpPr>
          <p:nvPr>
            <p:ph type="title"/>
          </p:nvPr>
        </p:nvSpPr>
        <p:spPr>
          <a:xfrm>
            <a:off x="1188721" y="5177790"/>
            <a:ext cx="9814560" cy="1200150"/>
          </a:xfrm>
          <a:prstGeom prst="rect">
            <a:avLst/>
          </a:prstGeom>
        </p:spPr>
        <p:txBody>
          <a:bodyPr/>
          <a:lstStyle>
            <a:lvl1pPr>
              <a:defRPr sz="5760">
                <a:solidFill>
                  <a:srgbClr val="FFFFFF"/>
                </a:solidFill>
                <a:latin typeface="Gill Sans"/>
                <a:ea typeface="Gill Sans"/>
                <a:cs typeface="Gill Sans"/>
                <a:sym typeface="Gill Sans"/>
              </a:defRPr>
            </a:lvl1pPr>
          </a:lstStyle>
          <a:p>
            <a:pPr lvl="0">
              <a:defRPr sz="1800">
                <a:solidFill>
                  <a:srgbClr val="000000"/>
                </a:solidFill>
              </a:defRPr>
            </a:pPr>
            <a:r>
              <a:rPr sz="5760">
                <a:solidFill>
                  <a:srgbClr val="FFFFFF"/>
                </a:solidFill>
              </a:rPr>
              <a:t>Titeltekst</a:t>
            </a:r>
          </a:p>
        </p:txBody>
      </p:sp>
    </p:spTree>
    <p:extLst>
      <p:ext uri="{BB962C8B-B14F-4D97-AF65-F5344CB8AC3E}">
        <p14:creationId xmlns:p14="http://schemas.microsoft.com/office/powerpoint/2010/main" val="100673641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5B087C-3467-0E56-A811-6D9CABF8C06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D6D3304-1114-F566-9CEB-231B4698BFE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EF220DF-B4EC-59A9-A37C-EA00B10E6116}"/>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DC5C6F93-7D28-B116-2DA7-3410836C10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CEDDB68-1BB9-E8E1-E11D-E81FF39A6A52}"/>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455404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3A721F-2A78-F97C-FE00-2D922FAA9F7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5D2FAC0-4B6F-02DA-C3A0-CD48E3120C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573C374-B449-4B6C-BD9A-E11B785A55CE}"/>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D108A087-EB45-9FEE-EDB6-F520ABD1BDF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2FC93E5-655D-D304-E6F6-D7D7223F58DF}"/>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194616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DB60EC-DEFF-00B5-DB10-F0AC5D22557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0F4DE70-158A-147C-A7CD-1185E9269EB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07852FF-7C71-3C1F-454E-DA4124F28CB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3B17630-0E5F-097A-A4E2-60C37D2596CC}"/>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6" name="Tijdelijke aanduiding voor voettekst 5">
            <a:extLst>
              <a:ext uri="{FF2B5EF4-FFF2-40B4-BE49-F238E27FC236}">
                <a16:creationId xmlns:a16="http://schemas.microsoft.com/office/drawing/2014/main" id="{69C14CD7-B364-D76B-CECE-E832C455A44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850DE43-4B35-10D4-3796-2523184D2A06}"/>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54093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9EC001-96F7-03EA-9CDC-3FA24B415C3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2D7AF4-6B0B-B26E-0933-0DDAC5FCD6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2C12126-F016-2A6A-E996-94D8C58835F4}"/>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AAA1046-FEDF-B4B4-2BC5-28AE37A40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C4D8AC51-78FF-1929-2240-749599E3ACA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785E126-8B79-7FF7-2432-9C6C87BAE43A}"/>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8" name="Tijdelijke aanduiding voor voettekst 7">
            <a:extLst>
              <a:ext uri="{FF2B5EF4-FFF2-40B4-BE49-F238E27FC236}">
                <a16:creationId xmlns:a16="http://schemas.microsoft.com/office/drawing/2014/main" id="{F899EE3E-21DF-F62D-84A4-58DADF5EE3BF}"/>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CC68D96-4EB7-46AC-CAFE-F9B113A01386}"/>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2282368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1ACBCB-1AFD-E5CF-1E45-67A522ED18C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C7CA872-6140-4D6C-6325-99DFC0361637}"/>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4" name="Tijdelijke aanduiding voor voettekst 3">
            <a:extLst>
              <a:ext uri="{FF2B5EF4-FFF2-40B4-BE49-F238E27FC236}">
                <a16:creationId xmlns:a16="http://schemas.microsoft.com/office/drawing/2014/main" id="{AA127C55-AE4C-3320-322D-C3216827468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6D2339E-F74E-BDBE-7C60-535BDDD9EAF4}"/>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953827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650E2C7-5F2A-468B-0804-8004D38AECC0}"/>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3" name="Tijdelijke aanduiding voor voettekst 2">
            <a:extLst>
              <a:ext uri="{FF2B5EF4-FFF2-40B4-BE49-F238E27FC236}">
                <a16:creationId xmlns:a16="http://schemas.microsoft.com/office/drawing/2014/main" id="{E736D742-ED99-EFA5-7ACC-BDA9BE81E1B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84DDD03E-3DC5-540F-DD39-AA0F3D10B1A0}"/>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76497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BE5269-7143-3D91-4504-659A27C6BAF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A8FD8ED-F611-BE9C-9866-765DC10081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46ACC2F-44B7-2CDC-D4CC-DCDB065D7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36B80BD-17D6-AA2A-4B70-33D23A8F5E41}"/>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6" name="Tijdelijke aanduiding voor voettekst 5">
            <a:extLst>
              <a:ext uri="{FF2B5EF4-FFF2-40B4-BE49-F238E27FC236}">
                <a16:creationId xmlns:a16="http://schemas.microsoft.com/office/drawing/2014/main" id="{B28DEE26-7750-724A-C08F-FA062BECB69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B4E41B5-539F-171D-7AD5-E984D276D4C9}"/>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63425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24FC6-9C2D-4E2A-F428-307227324D6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92A9A0BA-2E4A-2C35-1E60-730E714C23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DE8D79E-E57F-D864-975B-FD553C2DD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FB3C712-1314-4E4C-BED6-72C2B857D515}"/>
              </a:ext>
            </a:extLst>
          </p:cNvPr>
          <p:cNvSpPr>
            <a:spLocks noGrp="1"/>
          </p:cNvSpPr>
          <p:nvPr>
            <p:ph type="dt" sz="half" idx="10"/>
          </p:nvPr>
        </p:nvSpPr>
        <p:spPr/>
        <p:txBody>
          <a:bodyPr/>
          <a:lstStyle/>
          <a:p>
            <a:fld id="{F41D438A-942B-47BA-BB3C-3EA8AD1AD06F}" type="datetimeFigureOut">
              <a:rPr lang="nl-NL" smtClean="0"/>
              <a:t>4-11-2025</a:t>
            </a:fld>
            <a:endParaRPr lang="nl-NL"/>
          </a:p>
        </p:txBody>
      </p:sp>
      <p:sp>
        <p:nvSpPr>
          <p:cNvPr id="6" name="Tijdelijke aanduiding voor voettekst 5">
            <a:extLst>
              <a:ext uri="{FF2B5EF4-FFF2-40B4-BE49-F238E27FC236}">
                <a16:creationId xmlns:a16="http://schemas.microsoft.com/office/drawing/2014/main" id="{E357BE2F-A36E-94ED-1982-351DEAEF76A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40E5CB2-626C-9D03-49F9-F4686F30252C}"/>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4189198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04EC814-7348-91D8-F37B-BAE9E22757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EFB7EF6-59D7-D5D1-7407-DB9C3901F7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274BD4-C3ED-65A2-3848-E33C70F61E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1D438A-942B-47BA-BB3C-3EA8AD1AD06F}" type="datetimeFigureOut">
              <a:rPr lang="nl-NL" smtClean="0"/>
              <a:t>4-11-2025</a:t>
            </a:fld>
            <a:endParaRPr lang="nl-NL"/>
          </a:p>
        </p:txBody>
      </p:sp>
      <p:sp>
        <p:nvSpPr>
          <p:cNvPr id="5" name="Tijdelijke aanduiding voor voettekst 4">
            <a:extLst>
              <a:ext uri="{FF2B5EF4-FFF2-40B4-BE49-F238E27FC236}">
                <a16:creationId xmlns:a16="http://schemas.microsoft.com/office/drawing/2014/main" id="{F64E2E68-45E7-C517-DCAA-8A2C3C8E25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0DC5E2B-1E7B-BA49-256D-12FBCD5D80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643DC-F490-4A9B-9A55-93126B87CE5E}" type="slidenum">
              <a:rPr lang="nl-NL" smtClean="0"/>
              <a:t>‹nr.›</a:t>
            </a:fld>
            <a:endParaRPr lang="nl-NL"/>
          </a:p>
        </p:txBody>
      </p:sp>
    </p:spTree>
    <p:extLst>
      <p:ext uri="{BB962C8B-B14F-4D97-AF65-F5344CB8AC3E}">
        <p14:creationId xmlns:p14="http://schemas.microsoft.com/office/powerpoint/2010/main" val="3060164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216F84DE-CE07-BCDD-7046-5BC690F0ECF0}"/>
              </a:ext>
            </a:extLst>
          </p:cNvPr>
          <p:cNvSpPr/>
          <p:nvPr/>
        </p:nvSpPr>
        <p:spPr>
          <a:xfrm>
            <a:off x="0" y="0"/>
            <a:ext cx="6705600" cy="6858000"/>
          </a:xfrm>
          <a:prstGeom prst="rect">
            <a:avLst/>
          </a:prstGeom>
          <a:solidFill>
            <a:srgbClr val="EEB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6" name="Afbeelding 5">
            <a:extLst>
              <a:ext uri="{FF2B5EF4-FFF2-40B4-BE49-F238E27FC236}">
                <a16:creationId xmlns:a16="http://schemas.microsoft.com/office/drawing/2014/main" id="{066293CB-BB83-654B-AEDC-FE3FB9D59BED}"/>
              </a:ext>
            </a:extLst>
          </p:cNvPr>
          <p:cNvPicPr/>
          <p:nvPr/>
        </p:nvPicPr>
        <p:blipFill>
          <a:blip r:embed="rId3"/>
          <a:stretch>
            <a:fillRect/>
          </a:stretch>
        </p:blipFill>
        <p:spPr>
          <a:xfrm>
            <a:off x="8820055" y="5869765"/>
            <a:ext cx="2488883" cy="696659"/>
          </a:xfrm>
          <a:prstGeom prst="rect">
            <a:avLst/>
          </a:prstGeom>
        </p:spPr>
      </p:pic>
      <p:sp>
        <p:nvSpPr>
          <p:cNvPr id="8" name="Rechthoek 7">
            <a:extLst>
              <a:ext uri="{FF2B5EF4-FFF2-40B4-BE49-F238E27FC236}">
                <a16:creationId xmlns:a16="http://schemas.microsoft.com/office/drawing/2014/main" id="{8AF61D95-263A-9545-A8B7-90DEC504B013}"/>
              </a:ext>
            </a:extLst>
          </p:cNvPr>
          <p:cNvSpPr/>
          <p:nvPr/>
        </p:nvSpPr>
        <p:spPr>
          <a:xfrm>
            <a:off x="8962345" y="5158998"/>
            <a:ext cx="3747964" cy="599255"/>
          </a:xfrm>
          <a:prstGeom prst="rect">
            <a:avLst/>
          </a:prstGeom>
          <a:solidFill>
            <a:srgbClr val="EDBC3E"/>
          </a:solidFill>
          <a:ln w="25400"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nl-NL" sz="1200" b="0" i="0" u="none" strike="noStrike" cap="none" spc="0" normalizeH="0" baseline="0">
              <a:ln>
                <a:noFill/>
              </a:ln>
              <a:solidFill>
                <a:srgbClr val="000000"/>
              </a:solidFill>
              <a:effectLst/>
              <a:uFillTx/>
              <a:latin typeface="Gill Sans"/>
              <a:ea typeface="Gill Sans"/>
              <a:cs typeface="Gill Sans"/>
              <a:sym typeface="Gill Sans"/>
            </a:endParaRPr>
          </a:p>
        </p:txBody>
      </p:sp>
      <p:sp>
        <p:nvSpPr>
          <p:cNvPr id="2" name="Rechthoek 1">
            <a:extLst>
              <a:ext uri="{FF2B5EF4-FFF2-40B4-BE49-F238E27FC236}">
                <a16:creationId xmlns:a16="http://schemas.microsoft.com/office/drawing/2014/main" id="{0D399C0E-4CCB-4894-9D32-BA1CF7F1B420}"/>
              </a:ext>
            </a:extLst>
          </p:cNvPr>
          <p:cNvSpPr/>
          <p:nvPr/>
        </p:nvSpPr>
        <p:spPr>
          <a:xfrm>
            <a:off x="7016245" y="1462404"/>
            <a:ext cx="4693155" cy="2585323"/>
          </a:xfrm>
          <a:prstGeom prst="rect">
            <a:avLst/>
          </a:prstGeom>
          <a:noFill/>
        </p:spPr>
        <p:txBody>
          <a:bodyPr wrap="square" lIns="91440" tIns="45720" rIns="91440" bIns="45720">
            <a:spAutoFit/>
          </a:bodyPr>
          <a:lstStyle/>
          <a:p>
            <a:pPr algn="ct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Fieke </a:t>
            </a:r>
            <a:r>
              <a:rPr lang="nl-NL" sz="5400" b="1" cap="none" spc="0" dirty="0" err="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Fikst’t</a:t>
            </a: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 </a:t>
            </a:r>
          </a:p>
          <a:p>
            <a:pPr algn="ctr"/>
            <a:r>
              <a:rPr lang="nl-NL" sz="5400" b="1"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Magnetisch</a:t>
            </a: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minitheater</a:t>
            </a:r>
            <a:endParaRPr lang="nl-NL"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5" name="Afbeelding 4">
            <a:extLst>
              <a:ext uri="{FF2B5EF4-FFF2-40B4-BE49-F238E27FC236}">
                <a16:creationId xmlns:a16="http://schemas.microsoft.com/office/drawing/2014/main" id="{B188DFA8-EDB9-F0AA-602F-828A49B9AC13}"/>
              </a:ext>
            </a:extLst>
          </p:cNvPr>
          <p:cNvPicPr>
            <a:picLocks noChangeAspect="1"/>
          </p:cNvPicPr>
          <p:nvPr/>
        </p:nvPicPr>
        <p:blipFill>
          <a:blip r:embed="rId4">
            <a:extLst>
              <a:ext uri="{28A0092B-C50C-407E-A947-70E740481C1C}">
                <a14:useLocalDpi xmlns:a14="http://schemas.microsoft.com/office/drawing/2010/main" val="0"/>
              </a:ext>
            </a:extLst>
          </a:blip>
          <a:srcRect l="12522" r="7958"/>
          <a:stretch>
            <a:fillRect/>
          </a:stretch>
        </p:blipFill>
        <p:spPr>
          <a:xfrm>
            <a:off x="12192" y="1115465"/>
            <a:ext cx="6697132" cy="4754300"/>
          </a:xfrm>
          <a:prstGeom prst="rect">
            <a:avLst/>
          </a:prstGeom>
        </p:spPr>
      </p:pic>
    </p:spTree>
    <p:extLst>
      <p:ext uri="{BB962C8B-B14F-4D97-AF65-F5344CB8AC3E}">
        <p14:creationId xmlns:p14="http://schemas.microsoft.com/office/powerpoint/2010/main" val="186979830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0"/>
            <a:ext cx="6015408" cy="4882012"/>
          </a:xfrm>
          <a:custGeom>
            <a:avLst/>
            <a:gdLst/>
            <a:ahLst/>
            <a:cxnLst/>
            <a:rect l="l" t="t" r="r" b="b"/>
            <a:pathLst>
              <a:path w="9023112" h="7323018">
                <a:moveTo>
                  <a:pt x="0" y="0"/>
                </a:moveTo>
                <a:lnTo>
                  <a:pt x="9023112" y="0"/>
                </a:lnTo>
                <a:lnTo>
                  <a:pt x="9023112" y="7323018"/>
                </a:lnTo>
                <a:lnTo>
                  <a:pt x="0" y="7323018"/>
                </a:lnTo>
                <a:lnTo>
                  <a:pt x="0" y="0"/>
                </a:lnTo>
                <a:close/>
              </a:path>
            </a:pathLst>
          </a:custGeom>
          <a:blipFill>
            <a:blip r:embed="rId2"/>
            <a:stretch>
              <a:fillRect l="-226" t="-299" r="-234" b="-284"/>
            </a:stretch>
          </a:blipFill>
        </p:spPr>
        <p:txBody>
          <a:bodyPr/>
          <a:lstStyle/>
          <a:p>
            <a:endParaRPr lang="nl-NL" sz="1200"/>
          </a:p>
        </p:txBody>
      </p:sp>
      <p:sp>
        <p:nvSpPr>
          <p:cNvPr id="3" name="Freeform 3"/>
          <p:cNvSpPr/>
          <p:nvPr/>
        </p:nvSpPr>
        <p:spPr>
          <a:xfrm>
            <a:off x="6094483" y="10"/>
            <a:ext cx="6012069" cy="6859021"/>
          </a:xfrm>
          <a:custGeom>
            <a:avLst/>
            <a:gdLst/>
            <a:ahLst/>
            <a:cxnLst/>
            <a:rect l="l" t="t" r="r" b="b"/>
            <a:pathLst>
              <a:path w="9018104" h="10288531">
                <a:moveTo>
                  <a:pt x="0" y="0"/>
                </a:moveTo>
                <a:lnTo>
                  <a:pt x="9018104" y="0"/>
                </a:lnTo>
                <a:lnTo>
                  <a:pt x="9018104" y="10288531"/>
                </a:lnTo>
                <a:lnTo>
                  <a:pt x="0" y="10288531"/>
                </a:lnTo>
                <a:lnTo>
                  <a:pt x="0" y="0"/>
                </a:lnTo>
                <a:close/>
              </a:path>
            </a:pathLst>
          </a:custGeom>
          <a:blipFill>
            <a:blip r:embed="rId3"/>
            <a:stretch>
              <a:fillRect l="-238" t="-191" b="-190"/>
            </a:stretch>
          </a:blipFill>
        </p:spPr>
        <p:txBody>
          <a:bodyPr/>
          <a:lstStyle/>
          <a:p>
            <a:endParaRPr lang="nl-NL" sz="1200"/>
          </a:p>
        </p:txBody>
      </p:sp>
      <p:sp>
        <p:nvSpPr>
          <p:cNvPr id="4" name="Freeform 4"/>
          <p:cNvSpPr/>
          <p:nvPr/>
        </p:nvSpPr>
        <p:spPr>
          <a:xfrm>
            <a:off x="6094483" y="10"/>
            <a:ext cx="6012069" cy="6859021"/>
          </a:xfrm>
          <a:custGeom>
            <a:avLst/>
            <a:gdLst/>
            <a:ahLst/>
            <a:cxnLst/>
            <a:rect l="l" t="t" r="r" b="b"/>
            <a:pathLst>
              <a:path w="9018104" h="10288531">
                <a:moveTo>
                  <a:pt x="0" y="0"/>
                </a:moveTo>
                <a:lnTo>
                  <a:pt x="9018104" y="0"/>
                </a:lnTo>
                <a:lnTo>
                  <a:pt x="9018104" y="10288531"/>
                </a:lnTo>
                <a:lnTo>
                  <a:pt x="0" y="10288531"/>
                </a:lnTo>
                <a:lnTo>
                  <a:pt x="0" y="0"/>
                </a:lnTo>
                <a:close/>
              </a:path>
            </a:pathLst>
          </a:custGeom>
          <a:blipFill>
            <a:blip r:embed="rId3"/>
            <a:stretch>
              <a:fillRect l="-238" t="-191" b="-190"/>
            </a:stretch>
          </a:blipFill>
        </p:spPr>
        <p:txBody>
          <a:bodyPr/>
          <a:lstStyle/>
          <a:p>
            <a:endParaRPr lang="nl-NL" sz="1200"/>
          </a:p>
        </p:txBody>
      </p:sp>
      <p:sp>
        <p:nvSpPr>
          <p:cNvPr id="5" name="Freeform 5"/>
          <p:cNvSpPr/>
          <p:nvPr/>
        </p:nvSpPr>
        <p:spPr>
          <a:xfrm>
            <a:off x="6094483" y="0"/>
            <a:ext cx="6015408" cy="6859031"/>
          </a:xfrm>
          <a:custGeom>
            <a:avLst/>
            <a:gdLst/>
            <a:ahLst/>
            <a:cxnLst/>
            <a:rect l="l" t="t" r="r" b="b"/>
            <a:pathLst>
              <a:path w="9023112" h="10288546">
                <a:moveTo>
                  <a:pt x="0" y="0"/>
                </a:moveTo>
                <a:lnTo>
                  <a:pt x="9023112" y="0"/>
                </a:lnTo>
                <a:lnTo>
                  <a:pt x="9023112" y="10288546"/>
                </a:lnTo>
                <a:lnTo>
                  <a:pt x="0" y="10288546"/>
                </a:lnTo>
                <a:lnTo>
                  <a:pt x="0" y="0"/>
                </a:lnTo>
                <a:close/>
              </a:path>
            </a:pathLst>
          </a:custGeom>
          <a:blipFill>
            <a:blip r:embed="rId4"/>
            <a:stretch>
              <a:fillRect/>
            </a:stretch>
          </a:blipFill>
        </p:spPr>
        <p:txBody>
          <a:bodyPr/>
          <a:lstStyle/>
          <a:p>
            <a:endParaRPr lang="nl-NL" sz="1200"/>
          </a:p>
        </p:txBody>
      </p:sp>
      <p:sp>
        <p:nvSpPr>
          <p:cNvPr id="6" name="TextBox 6"/>
          <p:cNvSpPr txBox="1"/>
          <p:nvPr/>
        </p:nvSpPr>
        <p:spPr>
          <a:xfrm>
            <a:off x="1451489" y="4741478"/>
            <a:ext cx="3632771"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Tadaa! ‘Wat geweldig!’ riep de buurvrouw zielsgelukkig. ‘We kunnen weer gamen. Kind, wat ben jij knap! En mijn man kan ondertussen koken, zo slaan we mooi twee vliegen in één klap.’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33698" y="0"/>
            <a:ext cx="11702777" cy="6859031"/>
          </a:xfrm>
          <a:custGeom>
            <a:avLst/>
            <a:gdLst/>
            <a:ahLst/>
            <a:cxnLst/>
            <a:rect l="l" t="t" r="r" b="b"/>
            <a:pathLst>
              <a:path w="17554165" h="10288546">
                <a:moveTo>
                  <a:pt x="0" y="0"/>
                </a:moveTo>
                <a:lnTo>
                  <a:pt x="17554165" y="0"/>
                </a:lnTo>
                <a:lnTo>
                  <a:pt x="17554165" y="10288546"/>
                </a:lnTo>
                <a:lnTo>
                  <a:pt x="0" y="10288546"/>
                </a:lnTo>
                <a:lnTo>
                  <a:pt x="0" y="0"/>
                </a:lnTo>
                <a:close/>
              </a:path>
            </a:pathLst>
          </a:custGeom>
          <a:blipFill>
            <a:blip r:embed="rId2"/>
            <a:stretch>
              <a:fillRect/>
            </a:stretch>
          </a:blipFill>
        </p:spPr>
        <p:txBody>
          <a:bodyPr/>
          <a:lstStyle/>
          <a:p>
            <a:endParaRPr lang="nl-NL" sz="1200"/>
          </a:p>
        </p:txBody>
      </p:sp>
      <p:sp>
        <p:nvSpPr>
          <p:cNvPr id="3" name="TextBox 3"/>
          <p:cNvSpPr txBox="1"/>
          <p:nvPr/>
        </p:nvSpPr>
        <p:spPr>
          <a:xfrm>
            <a:off x="1692971" y="5296618"/>
            <a:ext cx="3059367"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Gisteren kwam zowaar de burgemeester. Ze zei: ‘Help me, ik heb liefdesverdriet. Mijn hart is helemaal gebroken, sinds mijn allerliefste liefje mij verliet!’</a:t>
            </a:r>
          </a:p>
        </p:txBody>
      </p:sp>
      <p:sp>
        <p:nvSpPr>
          <p:cNvPr id="4" name="TextBox 4"/>
          <p:cNvSpPr txBox="1"/>
          <p:nvPr/>
        </p:nvSpPr>
        <p:spPr>
          <a:xfrm>
            <a:off x="8210667" y="561875"/>
            <a:ext cx="2217734" cy="923330"/>
          </a:xfrm>
          <a:prstGeom prst="rect">
            <a:avLst/>
          </a:prstGeom>
        </p:spPr>
        <p:txBody>
          <a:bodyPr lIns="0" tIns="0" rIns="0" bIns="0" rtlCol="0" anchor="t">
            <a:spAutoFit/>
          </a:bodyPr>
          <a:lstStyle/>
          <a:p>
            <a:pPr>
              <a:lnSpc>
                <a:spcPts val="1833"/>
              </a:lnSpc>
            </a:pPr>
            <a:r>
              <a:rPr lang="en-US" sz="1528" spc="-32">
                <a:solidFill>
                  <a:srgbClr val="000000"/>
                </a:solidFill>
                <a:latin typeface="IBM Plex Sans Condensed"/>
                <a:ea typeface="IBM Plex Sans Condensed"/>
                <a:cs typeface="IBM Plex Sans Condensed"/>
                <a:sym typeface="IBM Plex Sans Condensed"/>
              </a:rPr>
              <a:t>Fieke raakte in paniek! Hoe moest ze dit nu maken? Ze wist veel van techniek, maar niets van deze zaken.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0"/>
            <a:ext cx="12030807" cy="6852247"/>
          </a:xfrm>
          <a:custGeom>
            <a:avLst/>
            <a:gdLst/>
            <a:ahLst/>
            <a:cxnLst/>
            <a:rect l="l" t="t" r="r" b="b"/>
            <a:pathLst>
              <a:path w="18046210" h="10278370">
                <a:moveTo>
                  <a:pt x="0" y="0"/>
                </a:moveTo>
                <a:lnTo>
                  <a:pt x="18046209" y="0"/>
                </a:lnTo>
                <a:lnTo>
                  <a:pt x="18046209" y="10278370"/>
                </a:lnTo>
                <a:lnTo>
                  <a:pt x="0" y="10278370"/>
                </a:lnTo>
                <a:lnTo>
                  <a:pt x="0" y="0"/>
                </a:lnTo>
                <a:close/>
              </a:path>
            </a:pathLst>
          </a:custGeom>
          <a:blipFill>
            <a:blip r:embed="rId2"/>
            <a:stretch>
              <a:fillRect l="-119" t="-215" r="-124"/>
            </a:stretch>
          </a:blipFill>
        </p:spPr>
        <p:txBody>
          <a:bodyPr/>
          <a:lstStyle/>
          <a:p>
            <a:endParaRPr lang="nl-NL" sz="1200"/>
          </a:p>
        </p:txBody>
      </p:sp>
      <p:sp>
        <p:nvSpPr>
          <p:cNvPr id="3" name="TextBox 3"/>
          <p:cNvSpPr txBox="1"/>
          <p:nvPr/>
        </p:nvSpPr>
        <p:spPr>
          <a:xfrm>
            <a:off x="7231624" y="541612"/>
            <a:ext cx="3109201"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Ze deed wat chemische proefjes, maar het lukte haar gewoonweg niet. Hoe kon ze een gebroken hart nu fiksen? Wat is de oplossing voor liefdesverdriet?</a:t>
            </a:r>
          </a:p>
        </p:txBody>
      </p:sp>
      <p:sp>
        <p:nvSpPr>
          <p:cNvPr id="4" name="TextBox 4"/>
          <p:cNvSpPr txBox="1"/>
          <p:nvPr/>
        </p:nvSpPr>
        <p:spPr>
          <a:xfrm>
            <a:off x="8075160" y="1577207"/>
            <a:ext cx="3139926" cy="1088439"/>
          </a:xfrm>
          <a:prstGeom prst="rect">
            <a:avLst/>
          </a:prstGeom>
        </p:spPr>
        <p:txBody>
          <a:bodyPr lIns="0" tIns="0" rIns="0" bIns="0" rtlCol="0" anchor="t">
            <a:spAutoFit/>
          </a:bodyPr>
          <a:lstStyle/>
          <a:p>
            <a:pPr>
              <a:lnSpc>
                <a:spcPts val="3821"/>
              </a:lnSpc>
            </a:pPr>
            <a:r>
              <a:rPr lang="en-US" sz="1528" spc="-33">
                <a:solidFill>
                  <a:srgbClr val="000000"/>
                </a:solidFill>
                <a:latin typeface="IBM Plex Sans Condensed"/>
                <a:ea typeface="IBM Plex Sans Condensed"/>
                <a:cs typeface="IBM Plex Sans Condensed"/>
                <a:sym typeface="IBM Plex Sans Condensed"/>
              </a:rPr>
              <a:t>Toen keek ze naar de foto van haar vader</a:t>
            </a:r>
          </a:p>
          <a:p>
            <a:pPr>
              <a:lnSpc>
                <a:spcPts val="764"/>
              </a:lnSpc>
            </a:pPr>
            <a:r>
              <a:rPr lang="en-US" sz="1528" spc="-33">
                <a:solidFill>
                  <a:srgbClr val="000000"/>
                </a:solidFill>
                <a:latin typeface="IBM Plex Sans Condensed"/>
                <a:ea typeface="IBM Plex Sans Condensed"/>
                <a:cs typeface="IBM Plex Sans Condensed"/>
                <a:sym typeface="IBM Plex Sans Condensed"/>
              </a:rPr>
              <a:t>en ineens was de oplossing daar.</a:t>
            </a:r>
          </a:p>
          <a:p>
            <a:pPr>
              <a:lnSpc>
                <a:spcPts val="2903"/>
              </a:lnSpc>
            </a:pPr>
            <a:r>
              <a:rPr lang="en-US" sz="1528" spc="-32">
                <a:solidFill>
                  <a:srgbClr val="000000"/>
                </a:solidFill>
                <a:latin typeface="IBM Plex Sans Condensed"/>
                <a:ea typeface="IBM Plex Sans Condensed"/>
                <a:cs typeface="IBM Plex Sans Condensed"/>
                <a:sym typeface="IBM Plex Sans Condensed"/>
              </a:rPr>
              <a:t>Ze zei: ‘Ik moet even een belletje plegen</a:t>
            </a:r>
          </a:p>
          <a:p>
            <a:pPr>
              <a:lnSpc>
                <a:spcPts val="764"/>
              </a:lnSpc>
            </a:pPr>
            <a:r>
              <a:rPr lang="en-US" sz="1528" spc="-30">
                <a:solidFill>
                  <a:srgbClr val="000000"/>
                </a:solidFill>
                <a:latin typeface="IBM Plex Sans Condensed"/>
                <a:ea typeface="IBM Plex Sans Condensed"/>
                <a:cs typeface="IBM Plex Sans Condensed"/>
                <a:sym typeface="IBM Plex Sans Condensed"/>
              </a:rPr>
              <a:t>maar beloof u, vanmiddag is het klaar!’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08" t="-190" r="-108" b="-194"/>
            </a:stretch>
          </a:blipFill>
        </p:spPr>
        <p:txBody>
          <a:bodyPr/>
          <a:lstStyle/>
          <a:p>
            <a:endParaRPr lang="nl-NL" sz="1200"/>
          </a:p>
        </p:txBody>
      </p:sp>
      <p:sp>
        <p:nvSpPr>
          <p:cNvPr id="3" name="TextBox 3"/>
          <p:cNvSpPr txBox="1"/>
          <p:nvPr/>
        </p:nvSpPr>
        <p:spPr>
          <a:xfrm>
            <a:off x="886023" y="548230"/>
            <a:ext cx="3074633" cy="692497"/>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Fiekes vader kwam niet zo heel veel later en parkeerde zijn auto voor de deur. ‘Kijk pap, dit is de burgemeester!’</a:t>
            </a:r>
          </a:p>
        </p:txBody>
      </p:sp>
      <p:sp>
        <p:nvSpPr>
          <p:cNvPr id="4" name="TextBox 4"/>
          <p:cNvSpPr txBox="1"/>
          <p:nvPr/>
        </p:nvSpPr>
        <p:spPr>
          <a:xfrm>
            <a:off x="6993014" y="516480"/>
            <a:ext cx="2358278" cy="251672"/>
          </a:xfrm>
          <a:prstGeom prst="rect">
            <a:avLst/>
          </a:prstGeom>
        </p:spPr>
        <p:txBody>
          <a:bodyPr lIns="0" tIns="0" rIns="0" bIns="0" rtlCol="0" anchor="t">
            <a:spAutoFit/>
          </a:bodyPr>
          <a:lstStyle/>
          <a:p>
            <a:pPr>
              <a:lnSpc>
                <a:spcPts val="2139"/>
              </a:lnSpc>
            </a:pPr>
            <a:r>
              <a:rPr lang="en-US" sz="1528" spc="-41">
                <a:solidFill>
                  <a:srgbClr val="000000"/>
                </a:solidFill>
                <a:latin typeface="IBM Plex Sans Condensed"/>
                <a:ea typeface="IBM Plex Sans Condensed"/>
                <a:cs typeface="IBM Plex Sans Condensed"/>
                <a:sym typeface="IBM Plex Sans Condensed"/>
              </a:rPr>
              <a:t>Ze verschoten allebei van kleur.</a:t>
            </a:r>
          </a:p>
        </p:txBody>
      </p:sp>
      <p:sp>
        <p:nvSpPr>
          <p:cNvPr id="5" name="TextBox 5"/>
          <p:cNvSpPr txBox="1"/>
          <p:nvPr/>
        </p:nvSpPr>
        <p:spPr>
          <a:xfrm>
            <a:off x="8378850" y="5204171"/>
            <a:ext cx="2981186"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‘Oh hallo, wat heeft u mooie ogen…’ ‘Dank u wel, u mag er zelf ook zijn.’ ‘Heeft u zin in een ritje met mijn auto?’ ‘Oh jottum, dat lijkt me reuzefijn.’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8436" y="10"/>
            <a:ext cx="12011455" cy="6859021"/>
          </a:xfrm>
          <a:custGeom>
            <a:avLst/>
            <a:gdLst/>
            <a:ahLst/>
            <a:cxnLst/>
            <a:rect l="l" t="t" r="r" b="b"/>
            <a:pathLst>
              <a:path w="18017183" h="10288531">
                <a:moveTo>
                  <a:pt x="0" y="0"/>
                </a:moveTo>
                <a:lnTo>
                  <a:pt x="18017183" y="0"/>
                </a:lnTo>
                <a:lnTo>
                  <a:pt x="18017183" y="10288531"/>
                </a:lnTo>
                <a:lnTo>
                  <a:pt x="0" y="10288531"/>
                </a:lnTo>
                <a:lnTo>
                  <a:pt x="0" y="0"/>
                </a:lnTo>
                <a:close/>
              </a:path>
            </a:pathLst>
          </a:custGeom>
          <a:blipFill>
            <a:blip r:embed="rId2"/>
            <a:stretch>
              <a:fillRect t="-215" r="-115" b="-200"/>
            </a:stretch>
          </a:blipFill>
        </p:spPr>
        <p:txBody>
          <a:bodyPr/>
          <a:lstStyle/>
          <a:p>
            <a:endParaRPr lang="nl-NL" sz="1200"/>
          </a:p>
        </p:txBody>
      </p:sp>
      <p:sp>
        <p:nvSpPr>
          <p:cNvPr id="3" name="TextBox 3"/>
          <p:cNvSpPr txBox="1"/>
          <p:nvPr/>
        </p:nvSpPr>
        <p:spPr>
          <a:xfrm>
            <a:off x="886023" y="541806"/>
            <a:ext cx="2664365"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En zie zo, bijna alles kan gefikst met de oplossingen van onze Fieke. Denk soms niet al te moeilijk na en gebruik de juiste technieken.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6094483" y="10"/>
            <a:ext cx="6015408" cy="6859021"/>
            <a:chOff x="0" y="0"/>
            <a:chExt cx="5904001" cy="6731991"/>
          </a:xfrm>
        </p:grpSpPr>
        <p:sp>
          <p:nvSpPr>
            <p:cNvPr id="3" name="Freeform 3"/>
            <p:cNvSpPr/>
            <p:nvPr/>
          </p:nvSpPr>
          <p:spPr>
            <a:xfrm>
              <a:off x="0" y="0"/>
              <a:ext cx="5903976" cy="6732016"/>
            </a:xfrm>
            <a:custGeom>
              <a:avLst/>
              <a:gdLst/>
              <a:ahLst/>
              <a:cxnLst/>
              <a:rect l="l" t="t" r="r" b="b"/>
              <a:pathLst>
                <a:path w="5903976" h="6732016">
                  <a:moveTo>
                    <a:pt x="0" y="6732016"/>
                  </a:moveTo>
                  <a:lnTo>
                    <a:pt x="5903976" y="6732016"/>
                  </a:lnTo>
                  <a:lnTo>
                    <a:pt x="5903976" y="0"/>
                  </a:lnTo>
                  <a:lnTo>
                    <a:pt x="0" y="0"/>
                  </a:lnTo>
                  <a:close/>
                </a:path>
              </a:pathLst>
            </a:custGeom>
            <a:solidFill>
              <a:srgbClr val="FFFFFF"/>
            </a:solidFill>
          </p:spPr>
          <p:txBody>
            <a:bodyPr/>
            <a:lstStyle/>
            <a:p>
              <a:endParaRPr lang="nl-NL" sz="1200"/>
            </a:p>
          </p:txBody>
        </p:sp>
      </p:grpSp>
      <p:sp>
        <p:nvSpPr>
          <p:cNvPr id="4" name="Freeform 4"/>
          <p:cNvSpPr/>
          <p:nvPr/>
        </p:nvSpPr>
        <p:spPr>
          <a:xfrm>
            <a:off x="6176582" y="10"/>
            <a:ext cx="6015418" cy="6859021"/>
          </a:xfrm>
          <a:custGeom>
            <a:avLst/>
            <a:gdLst/>
            <a:ahLst/>
            <a:cxnLst/>
            <a:rect l="l" t="t" r="r" b="b"/>
            <a:pathLst>
              <a:path w="9023127" h="10288531">
                <a:moveTo>
                  <a:pt x="0" y="0"/>
                </a:moveTo>
                <a:lnTo>
                  <a:pt x="9023127" y="0"/>
                </a:lnTo>
                <a:lnTo>
                  <a:pt x="9023127" y="10288531"/>
                </a:lnTo>
                <a:lnTo>
                  <a:pt x="0" y="10288531"/>
                </a:lnTo>
                <a:lnTo>
                  <a:pt x="0" y="0"/>
                </a:lnTo>
                <a:close/>
              </a:path>
            </a:pathLst>
          </a:custGeom>
          <a:blipFill>
            <a:blip r:embed="rId2"/>
            <a:stretch>
              <a:fillRect l="-240" t="-208" r="-251" b="-219"/>
            </a:stretch>
          </a:blipFill>
        </p:spPr>
        <p:txBody>
          <a:bodyPr/>
          <a:lstStyle/>
          <a:p>
            <a:endParaRPr lang="nl-NL" sz="1200"/>
          </a:p>
        </p:txBody>
      </p:sp>
      <p:sp>
        <p:nvSpPr>
          <p:cNvPr id="5" name="Freeform 5"/>
          <p:cNvSpPr/>
          <p:nvPr/>
        </p:nvSpPr>
        <p:spPr>
          <a:xfrm>
            <a:off x="319276" y="190863"/>
            <a:ext cx="514981" cy="673431"/>
          </a:xfrm>
          <a:custGeom>
            <a:avLst/>
            <a:gdLst/>
            <a:ahLst/>
            <a:cxnLst/>
            <a:rect l="l" t="t" r="r" b="b"/>
            <a:pathLst>
              <a:path w="772472" h="1010146">
                <a:moveTo>
                  <a:pt x="0" y="0"/>
                </a:moveTo>
                <a:lnTo>
                  <a:pt x="772472" y="0"/>
                </a:lnTo>
                <a:lnTo>
                  <a:pt x="772472" y="1010146"/>
                </a:lnTo>
                <a:lnTo>
                  <a:pt x="0" y="1010146"/>
                </a:lnTo>
                <a:lnTo>
                  <a:pt x="0" y="0"/>
                </a:lnTo>
                <a:close/>
              </a:path>
            </a:pathLst>
          </a:custGeom>
          <a:blipFill>
            <a:blip r:embed="rId3"/>
            <a:stretch>
              <a:fillRect l="-2593" t="-1929" r="-2587" b="-2021"/>
            </a:stretch>
          </a:blipFill>
        </p:spPr>
        <p:txBody>
          <a:bodyPr/>
          <a:lstStyle/>
          <a:p>
            <a:endParaRPr lang="nl-NL" sz="1200"/>
          </a:p>
        </p:txBody>
      </p:sp>
      <p:sp>
        <p:nvSpPr>
          <p:cNvPr id="6" name="Freeform 6"/>
          <p:cNvSpPr/>
          <p:nvPr/>
        </p:nvSpPr>
        <p:spPr>
          <a:xfrm>
            <a:off x="2444111" y="965910"/>
            <a:ext cx="514981" cy="486003"/>
          </a:xfrm>
          <a:custGeom>
            <a:avLst/>
            <a:gdLst/>
            <a:ahLst/>
            <a:cxnLst/>
            <a:rect l="l" t="t" r="r" b="b"/>
            <a:pathLst>
              <a:path w="772472" h="729005">
                <a:moveTo>
                  <a:pt x="0" y="0"/>
                </a:moveTo>
                <a:lnTo>
                  <a:pt x="772472" y="0"/>
                </a:lnTo>
                <a:lnTo>
                  <a:pt x="772472" y="729005"/>
                </a:lnTo>
                <a:lnTo>
                  <a:pt x="0" y="729005"/>
                </a:lnTo>
                <a:lnTo>
                  <a:pt x="0" y="0"/>
                </a:lnTo>
                <a:close/>
              </a:path>
            </a:pathLst>
          </a:custGeom>
          <a:blipFill>
            <a:blip r:embed="rId4"/>
            <a:stretch>
              <a:fillRect l="-2630" r="-2549" b="-2761"/>
            </a:stretch>
          </a:blipFill>
        </p:spPr>
        <p:txBody>
          <a:bodyPr/>
          <a:lstStyle/>
          <a:p>
            <a:endParaRPr lang="nl-NL" sz="1200"/>
          </a:p>
        </p:txBody>
      </p:sp>
      <p:sp>
        <p:nvSpPr>
          <p:cNvPr id="7" name="Freeform 7"/>
          <p:cNvSpPr/>
          <p:nvPr/>
        </p:nvSpPr>
        <p:spPr>
          <a:xfrm>
            <a:off x="4040972" y="5322685"/>
            <a:ext cx="999509" cy="992347"/>
          </a:xfrm>
          <a:custGeom>
            <a:avLst/>
            <a:gdLst/>
            <a:ahLst/>
            <a:cxnLst/>
            <a:rect l="l" t="t" r="r" b="b"/>
            <a:pathLst>
              <a:path w="1499264" h="1488521">
                <a:moveTo>
                  <a:pt x="0" y="0"/>
                </a:moveTo>
                <a:lnTo>
                  <a:pt x="1499265" y="0"/>
                </a:lnTo>
                <a:lnTo>
                  <a:pt x="1499265" y="1488521"/>
                </a:lnTo>
                <a:lnTo>
                  <a:pt x="0" y="1488521"/>
                </a:lnTo>
                <a:lnTo>
                  <a:pt x="0" y="0"/>
                </a:lnTo>
                <a:close/>
              </a:path>
            </a:pathLst>
          </a:custGeom>
          <a:blipFill>
            <a:blip r:embed="rId5"/>
            <a:stretch>
              <a:fillRect/>
            </a:stretch>
          </a:blipFill>
        </p:spPr>
        <p:txBody>
          <a:bodyPr/>
          <a:lstStyle/>
          <a:p>
            <a:endParaRPr lang="nl-NL" sz="1200"/>
          </a:p>
        </p:txBody>
      </p:sp>
      <p:sp>
        <p:nvSpPr>
          <p:cNvPr id="8" name="Freeform 8"/>
          <p:cNvSpPr/>
          <p:nvPr/>
        </p:nvSpPr>
        <p:spPr>
          <a:xfrm>
            <a:off x="2962533" y="2173248"/>
            <a:ext cx="2728475" cy="2565309"/>
          </a:xfrm>
          <a:custGeom>
            <a:avLst/>
            <a:gdLst/>
            <a:ahLst/>
            <a:cxnLst/>
            <a:rect l="l" t="t" r="r" b="b"/>
            <a:pathLst>
              <a:path w="4092712" h="3847964">
                <a:moveTo>
                  <a:pt x="0" y="0"/>
                </a:moveTo>
                <a:lnTo>
                  <a:pt x="4092713" y="0"/>
                </a:lnTo>
                <a:lnTo>
                  <a:pt x="4092713" y="3847963"/>
                </a:lnTo>
                <a:lnTo>
                  <a:pt x="0" y="3847963"/>
                </a:lnTo>
                <a:lnTo>
                  <a:pt x="0" y="0"/>
                </a:lnTo>
                <a:close/>
              </a:path>
            </a:pathLst>
          </a:custGeom>
          <a:blipFill>
            <a:blip r:embed="rId6"/>
            <a:stretch>
              <a:fillRect t="-516" r="-474" b="-520"/>
            </a:stretch>
          </a:blipFill>
        </p:spPr>
        <p:txBody>
          <a:bodyPr/>
          <a:lstStyle/>
          <a:p>
            <a:endParaRPr lang="nl-NL" sz="1200"/>
          </a:p>
        </p:txBody>
      </p:sp>
      <p:sp>
        <p:nvSpPr>
          <p:cNvPr id="9" name="TextBox 9"/>
          <p:cNvSpPr txBox="1"/>
          <p:nvPr/>
        </p:nvSpPr>
        <p:spPr>
          <a:xfrm>
            <a:off x="886023" y="537574"/>
            <a:ext cx="2071843" cy="4327788"/>
          </a:xfrm>
          <a:prstGeom prst="rect">
            <a:avLst/>
          </a:prstGeom>
        </p:spPr>
        <p:txBody>
          <a:bodyPr lIns="0" tIns="0" rIns="0" bIns="0" rtlCol="0" anchor="t">
            <a:spAutoFit/>
          </a:bodyPr>
          <a:lstStyle/>
          <a:p>
            <a:pPr>
              <a:lnSpc>
                <a:spcPts val="1731"/>
              </a:lnSpc>
            </a:pP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Jij</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kan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worden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worden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wat je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wil</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maar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techniek</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maakt</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het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verschil</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p>
          <a:p>
            <a:pPr>
              <a:lnSpc>
                <a:spcPts val="1731"/>
              </a:lnSpc>
            </a:pPr>
            <a:endParaRPr lang="en-US" sz="1528" b="1" i="1" spc="-41">
              <a:solidFill>
                <a:srgbClr val="D2232A"/>
              </a:solidFill>
              <a:latin typeface="IBM Plex Sans Condensed Bold Italics"/>
              <a:ea typeface="IBM Plex Sans Condensed Bold Italics"/>
              <a:cs typeface="IBM Plex Sans Condensed Bold Italics"/>
              <a:sym typeface="IBM Plex Sans Condensed Bold Italics"/>
            </a:endParaRPr>
          </a:p>
          <a:p>
            <a:pPr>
              <a:lnSpc>
                <a:spcPts val="1477"/>
              </a:lnSpc>
            </a:pP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krijg</a:t>
            </a:r>
            <a:r>
              <a:rPr lang="en-US" sz="1222" i="1" spc="-33">
                <a:solidFill>
                  <a:srgbClr val="000000"/>
                </a:solidFill>
                <a:latin typeface="IBM Plex Sans Condensed Italics"/>
                <a:ea typeface="IBM Plex Sans Condensed Italics"/>
                <a:cs typeface="IBM Plex Sans Condensed Italics"/>
                <a:sym typeface="IBM Plex Sans Condensed Italics"/>
              </a:rPr>
              <a:t> zo </a:t>
            </a:r>
            <a:r>
              <a:rPr lang="en-US" sz="1222" i="1" spc="-33" err="1">
                <a:solidFill>
                  <a:srgbClr val="000000"/>
                </a:solidFill>
                <a:latin typeface="IBM Plex Sans Condensed Italics"/>
                <a:ea typeface="IBM Plex Sans Condensed Italics"/>
                <a:cs typeface="IBM Plex Sans Condensed Italics"/>
                <a:sym typeface="IBM Plex Sans Condensed Italics"/>
              </a:rPr>
              <a:t>vaak</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vraag</a:t>
            </a:r>
            <a:r>
              <a:rPr lang="en-US" sz="1222" i="1" spc="-33">
                <a:solidFill>
                  <a:srgbClr val="000000"/>
                </a:solidFill>
                <a:latin typeface="IBM Plex Sans Condensed Italics"/>
                <a:ea typeface="IBM Plex Sans Condensed Italics"/>
                <a:cs typeface="IBM Plex Sans Condensed Italics"/>
                <a:sym typeface="IBM Plex Sans Condensed Italics"/>
              </a:rPr>
              <a:t> ‘En? En? Wat </a:t>
            </a:r>
            <a:r>
              <a:rPr lang="en-US" sz="1222" i="1" spc="-33" err="1">
                <a:solidFill>
                  <a:srgbClr val="000000"/>
                </a:solidFill>
                <a:latin typeface="IBM Plex Sans Condensed Italics"/>
                <a:ea typeface="IBM Plex Sans Condensed Italics"/>
                <a:cs typeface="IBM Plex Sans Condensed Italics"/>
                <a:sym typeface="IBM Plex Sans Condensed Italics"/>
              </a:rPr>
              <a:t>wil</a:t>
            </a:r>
            <a:r>
              <a:rPr lang="en-US" sz="1222" i="1" spc="-33">
                <a:solidFill>
                  <a:srgbClr val="000000"/>
                </a:solidFill>
                <a:latin typeface="IBM Plex Sans Condensed Italics"/>
                <a:ea typeface="IBM Plex Sans Condensed Italics"/>
                <a:cs typeface="IBM Plex Sans Condensed Italics"/>
                <a:sym typeface="IBM Plex Sans Condensed Italics"/>
              </a:rPr>
              <a:t> je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Dan </a:t>
            </a:r>
            <a:r>
              <a:rPr lang="en-US" sz="1222" i="1" spc="-33" err="1">
                <a:solidFill>
                  <a:srgbClr val="000000"/>
                </a:solidFill>
                <a:latin typeface="IBM Plex Sans Condensed Italics"/>
                <a:ea typeface="IBM Plex Sans Condensed Italics"/>
                <a:cs typeface="IBM Plex Sans Condensed Italics"/>
                <a:sym typeface="IBM Plex Sans Condensed Italics"/>
              </a:rPr>
              <a:t>krijg</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’t </a:t>
            </a:r>
            <a:r>
              <a:rPr lang="en-US" sz="1222" i="1" spc="-33" err="1">
                <a:solidFill>
                  <a:srgbClr val="000000"/>
                </a:solidFill>
                <a:latin typeface="IBM Plex Sans Condensed Italics"/>
                <a:ea typeface="IBM Plex Sans Condensed Italics"/>
                <a:cs typeface="IBM Plex Sans Condensed Italics"/>
                <a:sym typeface="IBM Plex Sans Condensed Italics"/>
              </a:rPr>
              <a:t>benauwd</a:t>
            </a:r>
            <a:r>
              <a:rPr lang="en-US" sz="1222" i="1" spc="-33">
                <a:solidFill>
                  <a:srgbClr val="000000"/>
                </a:solidFill>
                <a:latin typeface="IBM Plex Sans Condensed Italics"/>
                <a:ea typeface="IBM Plex Sans Condensed Italics"/>
                <a:cs typeface="IBM Plex Sans Condensed Italics"/>
                <a:sym typeface="IBM Plex Sans Condensed Italics"/>
              </a:rPr>
              <a:t>, is </a:t>
            </a:r>
            <a:r>
              <a:rPr lang="en-US" sz="1222" i="1" spc="-33" err="1">
                <a:solidFill>
                  <a:srgbClr val="000000"/>
                </a:solidFill>
                <a:latin typeface="IBM Plex Sans Condensed Italics"/>
                <a:ea typeface="IBM Plex Sans Condensed Italics"/>
                <a:cs typeface="IBM Plex Sans Condensed Italics"/>
                <a:sym typeface="IBM Plex Sans Condensed Italics"/>
              </a:rPr>
              <a:t>dat</a:t>
            </a:r>
            <a:r>
              <a:rPr lang="en-US" sz="1222" i="1" spc="-33">
                <a:solidFill>
                  <a:srgbClr val="000000"/>
                </a:solidFill>
                <a:latin typeface="IBM Plex Sans Condensed Italics"/>
                <a:ea typeface="IBM Plex Sans Condensed Italics"/>
                <a:cs typeface="IBM Plex Sans Condensed Italics"/>
                <a:sym typeface="IBM Plex Sans Condensed Italics"/>
              </a:rPr>
              <a:t> nu al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orde</a:t>
            </a:r>
            <a:r>
              <a:rPr lang="en-US" sz="1222" i="1" spc="-33">
                <a:solidFill>
                  <a:srgbClr val="000000"/>
                </a:solidFill>
                <a:latin typeface="IBM Plex Sans Condensed Italics"/>
                <a:ea typeface="IBM Plex Sans Condensed Italics"/>
                <a:cs typeface="IBM Plex Sans Condensed Italics"/>
                <a:sym typeface="IBM Plex Sans Condensed Italics"/>
              </a:rPr>
              <a:t>? 'k Heb </a:t>
            </a:r>
            <a:r>
              <a:rPr lang="en-US" sz="1222" i="1" spc="-33" err="1">
                <a:solidFill>
                  <a:srgbClr val="000000"/>
                </a:solidFill>
                <a:latin typeface="IBM Plex Sans Condensed Italics"/>
                <a:ea typeface="IBM Plex Sans Condensed Italics"/>
                <a:cs typeface="IBM Plex Sans Condensed Italics"/>
                <a:sym typeface="IBM Plex Sans Condensed Italics"/>
              </a:rPr>
              <a:t>echt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geen</a:t>
            </a:r>
            <a:r>
              <a:rPr lang="en-US" sz="1222" i="1" spc="-33">
                <a:solidFill>
                  <a:srgbClr val="000000"/>
                </a:solidFill>
                <a:latin typeface="IBM Plex Sans Condensed Italics"/>
                <a:ea typeface="IBM Plex Sans Condensed Italics"/>
                <a:cs typeface="IBM Plex Sans Condensed Italics"/>
                <a:sym typeface="IBM Plex Sans Condensed Italics"/>
              </a:rPr>
              <a:t> idee! Er is </a:t>
            </a:r>
            <a:r>
              <a:rPr lang="en-US" sz="1222" i="1" spc="-33" err="1">
                <a:solidFill>
                  <a:srgbClr val="000000"/>
                </a:solidFill>
                <a:latin typeface="IBM Plex Sans Condensed Italics"/>
                <a:ea typeface="IBM Plex Sans Condensed Italics"/>
                <a:cs typeface="IBM Plex Sans Condensed Italics"/>
                <a:sym typeface="IBM Plex Sans Condensed Italics"/>
              </a:rPr>
              <a:t>ook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zoveel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keuze</a:t>
            </a:r>
            <a:r>
              <a:rPr lang="en-US" sz="1222" i="1" spc="-33">
                <a:solidFill>
                  <a:srgbClr val="000000"/>
                </a:solidFill>
                <a:latin typeface="IBM Plex Sans Condensed Italics"/>
                <a:ea typeface="IBM Plex Sans Condensed Italics"/>
                <a:cs typeface="IBM Plex Sans Condensed Italics"/>
                <a:sym typeface="IBM Plex Sans Condensed Italics"/>
              </a:rPr>
              <a:t>. Word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techneut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chipontwerper</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ingenieuze</a:t>
            </a:r>
            <a:r>
              <a:rPr lang="en-US" sz="1222" i="1" spc="-33">
                <a:solidFill>
                  <a:srgbClr val="000000"/>
                </a:solidFill>
                <a:latin typeface="IBM Plex Sans Condensed Italics"/>
                <a:ea typeface="IBM Plex Sans Condensed Italics"/>
                <a:cs typeface="IBM Plex Sans Condensed Italics"/>
                <a:sym typeface="IBM Plex Sans Condensed Italics"/>
              </a:rPr>
              <a:t>? Sta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in het lab net </a:t>
            </a:r>
            <a:r>
              <a:rPr lang="en-US" sz="1222" i="1" spc="-33" err="1">
                <a:solidFill>
                  <a:srgbClr val="000000"/>
                </a:solidFill>
                <a:latin typeface="IBM Plex Sans Condensed Italics"/>
                <a:ea typeface="IBM Plex Sans Condensed Italics"/>
                <a:cs typeface="IBM Plex Sans Condensed Italics"/>
                <a:sym typeface="IBM Plex Sans Condensed Italics"/>
              </a:rPr>
              <a:t>zoals</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mijn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moeder</a:t>
            </a:r>
            <a:r>
              <a:rPr lang="en-US" sz="1222" i="1" spc="-33">
                <a:solidFill>
                  <a:srgbClr val="000000"/>
                </a:solidFill>
                <a:latin typeface="IBM Plex Sans Condensed Italics"/>
                <a:ea typeface="IBM Plex Sans Condensed Italics"/>
                <a:cs typeface="IBM Plex Sans Condensed Italics"/>
                <a:sym typeface="IBM Plex Sans Condensed Italics"/>
              </a:rPr>
              <a:t>, of word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net </a:t>
            </a:r>
            <a:r>
              <a:rPr lang="en-US" sz="1222" i="1" spc="-33" err="1">
                <a:solidFill>
                  <a:srgbClr val="000000"/>
                </a:solidFill>
                <a:latin typeface="IBM Plex Sans Condensed Italics"/>
                <a:ea typeface="IBM Plex Sans Condensed Italics"/>
                <a:cs typeface="IBM Plex Sans Condensed Italics"/>
                <a:sym typeface="IBM Plex Sans Condensed Italics"/>
              </a:rPr>
              <a:t>als</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opa</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echte</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onderzoeker</a:t>
            </a:r>
            <a:r>
              <a:rPr lang="en-US" sz="1222" i="1" spc="-33">
                <a:solidFill>
                  <a:srgbClr val="000000"/>
                </a:solidFill>
                <a:latin typeface="IBM Plex Sans Condensed Italics"/>
                <a:ea typeface="IBM Plex Sans Condensed Italics"/>
                <a:cs typeface="IBM Plex Sans Condensed Italics"/>
                <a:sym typeface="IBM Plex Sans Condensed Italics"/>
              </a:rPr>
              <a:t>? Of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monteur</a:t>
            </a:r>
            <a:r>
              <a:rPr lang="en-US" sz="1222" i="1" spc="-33">
                <a:solidFill>
                  <a:srgbClr val="000000"/>
                </a:solidFill>
                <a:latin typeface="IBM Plex Sans Condensed Italics"/>
                <a:ea typeface="IBM Plex Sans Condensed Italics"/>
                <a:cs typeface="IBM Plex Sans Condensed Italics"/>
                <a:sym typeface="IBM Plex Sans Condensed Italics"/>
              </a:rPr>
              <a:t>? Die </a:t>
            </a:r>
            <a:r>
              <a:rPr lang="en-US" sz="1222" i="1" spc="-33" err="1">
                <a:solidFill>
                  <a:srgbClr val="000000"/>
                </a:solidFill>
                <a:latin typeface="IBM Plex Sans Condensed Italics"/>
                <a:ea typeface="IBM Plex Sans Condensed Italics"/>
                <a:cs typeface="IBM Plex Sans Condensed Italics"/>
                <a:sym typeface="IBM Plex Sans Condensed Italics"/>
              </a:rPr>
              <a:t>sleutelt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de meter? Of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superheld</a:t>
            </a:r>
            <a:r>
              <a:rPr lang="en-US" sz="1222" i="1" spc="-33">
                <a:solidFill>
                  <a:srgbClr val="000000"/>
                </a:solidFill>
                <a:latin typeface="IBM Plex Sans Condensed Italics"/>
                <a:ea typeface="IBM Plex Sans Condensed Italics"/>
                <a:cs typeface="IBM Plex Sans Condensed Italics"/>
                <a:sym typeface="IBM Plex Sans Condensed Italics"/>
              </a:rPr>
              <a:t>? En </a:t>
            </a:r>
            <a:r>
              <a:rPr lang="en-US" sz="1222" i="1" spc="-33" err="1">
                <a:solidFill>
                  <a:srgbClr val="000000"/>
                </a:solidFill>
                <a:latin typeface="IBM Plex Sans Condensed Italics"/>
                <a:ea typeface="IBM Plex Sans Condensed Italics"/>
                <a:cs typeface="IBM Plex Sans Condensed Italics"/>
                <a:sym typeface="IBM Plex Sans Condensed Italics"/>
              </a:rPr>
              <a:t>maak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mensen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beter</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één</a:t>
            </a:r>
            <a:r>
              <a:rPr lang="en-US" sz="1222" i="1" spc="-33">
                <a:solidFill>
                  <a:srgbClr val="000000"/>
                </a:solidFill>
                <a:latin typeface="IBM Plex Sans Condensed Italics"/>
                <a:ea typeface="IBM Plex Sans Condensed Italics"/>
                <a:cs typeface="IBM Plex Sans Condensed Italics"/>
                <a:sym typeface="IBM Plex Sans Condensed Italics"/>
              </a:rPr>
              <a:t> ding </a:t>
            </a:r>
            <a:r>
              <a:rPr lang="en-US" sz="1222" i="1" spc="-33" err="1">
                <a:solidFill>
                  <a:srgbClr val="000000"/>
                </a:solidFill>
                <a:latin typeface="IBM Plex Sans Condensed Italics"/>
                <a:ea typeface="IBM Plex Sans Condensed Italics"/>
                <a:cs typeface="IBM Plex Sans Condensed Italics"/>
                <a:sym typeface="IBM Plex Sans Condensed Italics"/>
              </a:rPr>
              <a:t>weet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zeker</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één</a:t>
            </a:r>
            <a:r>
              <a:rPr lang="en-US" sz="1222" i="1" spc="-33">
                <a:solidFill>
                  <a:srgbClr val="000000"/>
                </a:solidFill>
                <a:latin typeface="IBM Plex Sans Condensed Italics"/>
                <a:ea typeface="IBM Plex Sans Condensed Italics"/>
                <a:cs typeface="IBM Plex Sans Condensed Italics"/>
                <a:sym typeface="IBM Plex Sans Condensed Italics"/>
              </a:rPr>
              <a:t> ding </a:t>
            </a:r>
            <a:r>
              <a:rPr lang="en-US" sz="1222" i="1" spc="-33" err="1">
                <a:solidFill>
                  <a:srgbClr val="000000"/>
                </a:solidFill>
                <a:latin typeface="IBM Plex Sans Condensed Italics"/>
                <a:ea typeface="IBM Plex Sans Condensed Italics"/>
                <a:cs typeface="IBM Plex Sans Condensed Italics"/>
                <a:sym typeface="IBM Plex Sans Condensed Italics"/>
              </a:rPr>
              <a:t>weet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zeker</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jij</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kan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wat je </a:t>
            </a:r>
            <a:r>
              <a:rPr lang="en-US" sz="1222" i="1" spc="-33" err="1">
                <a:solidFill>
                  <a:srgbClr val="000000"/>
                </a:solidFill>
                <a:latin typeface="IBM Plex Sans Condensed Italics"/>
                <a:ea typeface="IBM Plex Sans Condensed Italics"/>
                <a:cs typeface="IBM Plex Sans Condensed Italics"/>
                <a:sym typeface="IBM Plex Sans Condensed Italics"/>
              </a:rPr>
              <a:t>wil</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techniek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maakt</a:t>
            </a:r>
            <a:r>
              <a:rPr lang="en-US" sz="1222" i="1" spc="-33">
                <a:solidFill>
                  <a:srgbClr val="000000"/>
                </a:solidFill>
                <a:latin typeface="IBM Plex Sans Condensed Italics"/>
                <a:ea typeface="IBM Plex Sans Condensed Italics"/>
                <a:cs typeface="IBM Plex Sans Condensed Italics"/>
                <a:sym typeface="IBM Plex Sans Condensed Italics"/>
              </a:rPr>
              <a:t> het </a:t>
            </a:r>
            <a:r>
              <a:rPr lang="en-US" sz="1222" i="1" spc="-33" err="1">
                <a:solidFill>
                  <a:srgbClr val="000000"/>
                </a:solidFill>
                <a:latin typeface="IBM Plex Sans Condensed Italics"/>
                <a:ea typeface="IBM Plex Sans Condensed Italics"/>
                <a:cs typeface="IBM Plex Sans Condensed Italics"/>
                <a:sym typeface="IBM Plex Sans Condensed Italics"/>
              </a:rPr>
              <a:t>verschil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Zoveel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dingen</a:t>
            </a:r>
            <a:r>
              <a:rPr lang="en-US" sz="1222" i="1" spc="-33">
                <a:solidFill>
                  <a:srgbClr val="000000"/>
                </a:solidFill>
                <a:latin typeface="IBM Plex Sans Condensed Italics"/>
                <a:ea typeface="IBM Plex Sans Condensed Italics"/>
                <a:cs typeface="IBM Plex Sans Condensed Italics"/>
                <a:sym typeface="IBM Plex Sans Condensed Italics"/>
              </a:rPr>
              <a:t> die je later </a:t>
            </a:r>
            <a:r>
              <a:rPr lang="en-US" sz="1222" i="1" spc="-33" err="1">
                <a:solidFill>
                  <a:srgbClr val="000000"/>
                </a:solidFill>
                <a:latin typeface="IBM Plex Sans Condensed Italics"/>
                <a:ea typeface="IBM Plex Sans Condensed Italics"/>
                <a:cs typeface="IBM Plex Sans Condensed Italics"/>
                <a:sym typeface="IBM Plex Sans Condensed Italics"/>
              </a:rPr>
              <a:t>kunt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doen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vanaf</a:t>
            </a:r>
            <a:r>
              <a:rPr lang="en-US" sz="1222" i="1" spc="-33">
                <a:solidFill>
                  <a:srgbClr val="000000"/>
                </a:solidFill>
                <a:latin typeface="IBM Plex Sans Condensed Italics"/>
                <a:ea typeface="IBM Plex Sans Condensed Italics"/>
                <a:cs typeface="IBM Plex Sans Condensed Italics"/>
                <a:sym typeface="IBM Plex Sans Condensed Italics"/>
              </a:rPr>
              <a:t> nu tot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je </a:t>
            </a:r>
            <a:r>
              <a:rPr lang="en-US" sz="1222" i="1" spc="-33" err="1">
                <a:solidFill>
                  <a:srgbClr val="000000"/>
                </a:solidFill>
                <a:latin typeface="IBM Plex Sans Condensed Italics"/>
                <a:ea typeface="IBM Plex Sans Condensed Italics"/>
                <a:cs typeface="IBM Plex Sans Condensed Italics"/>
                <a:sym typeface="IBM Plex Sans Condensed Italics"/>
              </a:rPr>
              <a:t>pensioen</a:t>
            </a:r>
            <a:r>
              <a:rPr lang="en-US" sz="1222" i="1" spc="-33">
                <a:solidFill>
                  <a:srgbClr val="000000"/>
                </a:solidFill>
                <a:latin typeface="IBM Plex Sans Condensed Italics"/>
                <a:ea typeface="IBM Plex Sans Condensed Italics"/>
                <a:cs typeface="IBM Plex Sans Condensed Italics"/>
                <a:sym typeface="IBM Plex Sans Condensed Italics"/>
              </a:rPr>
              <a:t>. </a:t>
            </a:r>
          </a:p>
        </p:txBody>
      </p:sp>
      <p:sp>
        <p:nvSpPr>
          <p:cNvPr id="10" name="TextBox 10"/>
          <p:cNvSpPr txBox="1"/>
          <p:nvPr/>
        </p:nvSpPr>
        <p:spPr>
          <a:xfrm>
            <a:off x="3398538" y="538827"/>
            <a:ext cx="1929038" cy="1339469"/>
          </a:xfrm>
          <a:prstGeom prst="rect">
            <a:avLst/>
          </a:prstGeom>
        </p:spPr>
        <p:txBody>
          <a:bodyPr lIns="0" tIns="0" rIns="0" bIns="0" rtlCol="0" anchor="t">
            <a:spAutoFit/>
          </a:bodyPr>
          <a:lstStyle/>
          <a:p>
            <a:pPr algn="just">
              <a:lnSpc>
                <a:spcPts val="1477"/>
              </a:lnSpc>
            </a:pPr>
            <a:r>
              <a:rPr lang="en-US" sz="1222" i="1" spc="-33">
                <a:solidFill>
                  <a:srgbClr val="000000"/>
                </a:solidFill>
                <a:latin typeface="IBM Plex Sans Condensed Italics"/>
                <a:ea typeface="IBM Plex Sans Condensed Italics"/>
                <a:cs typeface="IBM Plex Sans Condensed Italics"/>
                <a:sym typeface="IBM Plex Sans Condensed Italics"/>
              </a:rPr>
              <a:t>Jij kan worden, worden wat je wil, maar techniek maakt het verschil. Wat vind je leuk en wat is jouw talent? Je bent echt iets geworden, als je bent wie je bent, Oho, want jij kan worden, worden wat je wil!</a:t>
            </a:r>
            <a:r>
              <a:rPr lang="en-US" sz="1222" spc="-33">
                <a:solidFill>
                  <a:srgbClr val="000000"/>
                </a:solidFill>
                <a:latin typeface="IBM Plex Sans Condensed"/>
                <a:ea typeface="IBM Plex Sans Condensed"/>
                <a:cs typeface="IBM Plex Sans Condensed"/>
                <a:sym typeface="IBM Plex Sans Condensed"/>
              </a:rPr>
              <a:t> </a:t>
            </a:r>
          </a:p>
        </p:txBody>
      </p:sp>
      <p:sp>
        <p:nvSpPr>
          <p:cNvPr id="11" name="TextBox 11"/>
          <p:cNvSpPr txBox="1"/>
          <p:nvPr/>
        </p:nvSpPr>
        <p:spPr>
          <a:xfrm>
            <a:off x="4053219" y="4995723"/>
            <a:ext cx="1029147" cy="282129"/>
          </a:xfrm>
          <a:prstGeom prst="rect">
            <a:avLst/>
          </a:prstGeom>
        </p:spPr>
        <p:txBody>
          <a:bodyPr lIns="0" tIns="0" rIns="0" bIns="0" rtlCol="0" anchor="t">
            <a:spAutoFit/>
          </a:bodyPr>
          <a:lstStyle/>
          <a:p>
            <a:pPr>
              <a:lnSpc>
                <a:spcPts val="1120"/>
              </a:lnSpc>
            </a:pPr>
            <a:r>
              <a:rPr lang="en-US" sz="917" spc="-19">
                <a:solidFill>
                  <a:srgbClr val="000000"/>
                </a:solidFill>
                <a:latin typeface="IBM Plex Sans Condensed"/>
                <a:ea typeface="IBM Plex Sans Condensed"/>
                <a:cs typeface="IBM Plex Sans Condensed"/>
                <a:sym typeface="IBM Plex Sans Condensed"/>
              </a:rPr>
              <a:t>Luister het hele liedje en bekijk de videoclip</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tekst, tekenfilm&#10;&#10;Automatisch gegenereerde beschrijving">
            <a:extLst>
              <a:ext uri="{FF2B5EF4-FFF2-40B4-BE49-F238E27FC236}">
                <a16:creationId xmlns:a16="http://schemas.microsoft.com/office/drawing/2014/main" id="{3FC946DF-59A3-B6A0-4399-C3A1A12BD8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13689" y="185781"/>
            <a:ext cx="5164621" cy="6486438"/>
          </a:xfrm>
        </p:spPr>
      </p:pic>
    </p:spTree>
    <p:extLst>
      <p:ext uri="{BB962C8B-B14F-4D97-AF65-F5344CB8AC3E}">
        <p14:creationId xmlns:p14="http://schemas.microsoft.com/office/powerpoint/2010/main" val="274643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6" t="-211" r="-110" b="-196"/>
            </a:stretch>
          </a:blipFill>
        </p:spPr>
        <p:txBody>
          <a:bodyPr/>
          <a:lstStyle/>
          <a:p>
            <a:endParaRPr lang="nl-NL" sz="1200"/>
          </a:p>
        </p:txBody>
      </p:sp>
      <p:sp>
        <p:nvSpPr>
          <p:cNvPr id="3" name="TextBox 3"/>
          <p:cNvSpPr txBox="1"/>
          <p:nvPr/>
        </p:nvSpPr>
        <p:spPr>
          <a:xfrm>
            <a:off x="886023" y="554742"/>
            <a:ext cx="2654389"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Is je fiets kapot? De televisie kaduuk? Of is de wasmachine aan ’t kraken? Is je tablet stuk? Werkt het internet niet? Dan zal iemand ’t moeten maken.</a:t>
            </a:r>
          </a:p>
        </p:txBody>
      </p:sp>
      <p:sp>
        <p:nvSpPr>
          <p:cNvPr id="4" name="TextBox 4"/>
          <p:cNvSpPr txBox="1"/>
          <p:nvPr/>
        </p:nvSpPr>
        <p:spPr>
          <a:xfrm>
            <a:off x="8305288" y="4739615"/>
            <a:ext cx="2924529"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Zoek je nieuwe energie? Of iets tegen allergie? Wil je regenwater om te tanken? Begin je op de hete zon een heuse ijssalon? Dan zal iemand dat moeten bedenken!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14351"/>
            <a:ext cx="12030807" cy="6744679"/>
          </a:xfrm>
          <a:custGeom>
            <a:avLst/>
            <a:gdLst/>
            <a:ahLst/>
            <a:cxnLst/>
            <a:rect l="l" t="t" r="r" b="b"/>
            <a:pathLst>
              <a:path w="18046210" h="10117019">
                <a:moveTo>
                  <a:pt x="0" y="0"/>
                </a:moveTo>
                <a:lnTo>
                  <a:pt x="18046209" y="0"/>
                </a:lnTo>
                <a:lnTo>
                  <a:pt x="18046209" y="10117020"/>
                </a:lnTo>
                <a:lnTo>
                  <a:pt x="0" y="10117020"/>
                </a:lnTo>
                <a:lnTo>
                  <a:pt x="0" y="0"/>
                </a:lnTo>
                <a:close/>
              </a:path>
            </a:pathLst>
          </a:custGeom>
          <a:blipFill>
            <a:blip r:embed="rId2"/>
            <a:stretch>
              <a:fillRect l="-108" r="-108" b="-211"/>
            </a:stretch>
          </a:blipFill>
        </p:spPr>
        <p:txBody>
          <a:bodyPr/>
          <a:lstStyle/>
          <a:p>
            <a:endParaRPr lang="nl-NL" sz="1200"/>
          </a:p>
        </p:txBody>
      </p:sp>
      <p:sp>
        <p:nvSpPr>
          <p:cNvPr id="3" name="TextBox 3"/>
          <p:cNvSpPr txBox="1"/>
          <p:nvPr/>
        </p:nvSpPr>
        <p:spPr>
          <a:xfrm>
            <a:off x="3031757" y="5860855"/>
            <a:ext cx="2012431" cy="251672"/>
          </a:xfrm>
          <a:prstGeom prst="rect">
            <a:avLst/>
          </a:prstGeom>
        </p:spPr>
        <p:txBody>
          <a:bodyPr lIns="0" tIns="0" rIns="0" bIns="0" rtlCol="0" anchor="t">
            <a:spAutoFit/>
          </a:bodyPr>
          <a:lstStyle/>
          <a:p>
            <a:pPr>
              <a:lnSpc>
                <a:spcPts val="2139"/>
              </a:lnSpc>
            </a:pPr>
            <a:r>
              <a:rPr lang="en-US" sz="1528" spc="-41">
                <a:solidFill>
                  <a:srgbClr val="000000"/>
                </a:solidFill>
                <a:latin typeface="IBM Plex Sans Condensed"/>
                <a:ea typeface="IBM Plex Sans Condensed"/>
                <a:cs typeface="IBM Plex Sans Condensed"/>
                <a:sym typeface="IBM Plex Sans Condensed"/>
              </a:rPr>
              <a:t>En zo iemand, dat is Fieke.</a:t>
            </a:r>
          </a:p>
        </p:txBody>
      </p:sp>
      <p:sp>
        <p:nvSpPr>
          <p:cNvPr id="4" name="TextBox 4"/>
          <p:cNvSpPr txBox="1"/>
          <p:nvPr/>
        </p:nvSpPr>
        <p:spPr>
          <a:xfrm>
            <a:off x="9441537" y="554810"/>
            <a:ext cx="1869033"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 Is een pienter kind. Ze fikst en verzint als iets ’t niet meer doet of als ’t anders moet.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1" t="-195" r="-111" b="-190"/>
            </a:stretch>
          </a:blipFill>
        </p:spPr>
        <p:txBody>
          <a:bodyPr/>
          <a:lstStyle/>
          <a:p>
            <a:endParaRPr lang="nl-NL" sz="1200"/>
          </a:p>
        </p:txBody>
      </p:sp>
      <p:sp>
        <p:nvSpPr>
          <p:cNvPr id="3" name="TextBox 3"/>
          <p:cNvSpPr txBox="1"/>
          <p:nvPr/>
        </p:nvSpPr>
        <p:spPr>
          <a:xfrm>
            <a:off x="6864766" y="541767"/>
            <a:ext cx="4080819" cy="923330"/>
          </a:xfrm>
          <a:prstGeom prst="rect">
            <a:avLst/>
          </a:prstGeom>
        </p:spPr>
        <p:txBody>
          <a:bodyPr lIns="0" tIns="0" rIns="0" bIns="0" rtlCol="0" anchor="t">
            <a:spAutoFit/>
          </a:bodyPr>
          <a:lstStyle/>
          <a:p>
            <a:pPr>
              <a:lnSpc>
                <a:spcPts val="1833"/>
              </a:lnSpc>
            </a:pPr>
            <a:r>
              <a:rPr lang="en-US" sz="1528" spc="-30">
                <a:solidFill>
                  <a:srgbClr val="000000"/>
                </a:solidFill>
                <a:latin typeface="IBM Plex Sans Condensed"/>
                <a:ea typeface="IBM Plex Sans Condensed"/>
                <a:cs typeface="IBM Plex Sans Condensed"/>
                <a:sym typeface="IBM Plex Sans Condensed"/>
              </a:rPr>
              <a:t>Zo had de bakker geen puf meer om te bakken. Het kneden in de vroegte werd hem allemaal te veel. Door ’t sjouwen met die grote zware zakken, zag hij niet meer het verschil tussen bloem en meel.</a:t>
            </a:r>
          </a:p>
        </p:txBody>
      </p:sp>
      <p:sp>
        <p:nvSpPr>
          <p:cNvPr id="4" name="TextBox 4"/>
          <p:cNvSpPr txBox="1"/>
          <p:nvPr/>
        </p:nvSpPr>
        <p:spPr>
          <a:xfrm>
            <a:off x="7733533" y="1568250"/>
            <a:ext cx="3664011" cy="1088439"/>
          </a:xfrm>
          <a:prstGeom prst="rect">
            <a:avLst/>
          </a:prstGeom>
        </p:spPr>
        <p:txBody>
          <a:bodyPr lIns="0" tIns="0" rIns="0" bIns="0" rtlCol="0" anchor="t">
            <a:spAutoFit/>
          </a:bodyPr>
          <a:lstStyle/>
          <a:p>
            <a:pPr>
              <a:lnSpc>
                <a:spcPts val="3821"/>
              </a:lnSpc>
            </a:pPr>
            <a:r>
              <a:rPr lang="en-US" sz="1528" spc="-41">
                <a:solidFill>
                  <a:srgbClr val="000000"/>
                </a:solidFill>
                <a:latin typeface="IBM Plex Sans Condensed"/>
                <a:ea typeface="IBM Plex Sans Condensed"/>
                <a:cs typeface="IBM Plex Sans Condensed"/>
                <a:sym typeface="IBM Plex Sans Condensed"/>
              </a:rPr>
              <a:t>Hij belde aan en vroeg: ‘Kun je mij helpen? </a:t>
            </a:r>
          </a:p>
          <a:p>
            <a:pPr>
              <a:lnSpc>
                <a:spcPts val="764"/>
              </a:lnSpc>
            </a:pPr>
            <a:r>
              <a:rPr lang="en-US" sz="1528" spc="-41">
                <a:solidFill>
                  <a:srgbClr val="000000"/>
                </a:solidFill>
                <a:latin typeface="IBM Plex Sans Condensed"/>
                <a:ea typeface="IBM Plex Sans Condensed"/>
                <a:cs typeface="IBM Plex Sans Condensed"/>
                <a:sym typeface="IBM Plex Sans Condensed"/>
              </a:rPr>
              <a:t>Ik weet echt niet meer wat te doen.</a:t>
            </a:r>
          </a:p>
          <a:p>
            <a:pPr>
              <a:lnSpc>
                <a:spcPts val="2903"/>
              </a:lnSpc>
            </a:pPr>
            <a:r>
              <a:rPr lang="en-US" sz="1528" spc="-41">
                <a:solidFill>
                  <a:srgbClr val="000000"/>
                </a:solidFill>
                <a:latin typeface="IBM Plex Sans Condensed"/>
                <a:ea typeface="IBM Plex Sans Condensed"/>
                <a:cs typeface="IBM Plex Sans Condensed"/>
                <a:sym typeface="IBM Plex Sans Condensed"/>
              </a:rPr>
              <a:t>Ik ben zo moe, maar ik wil nog lang niet stoppen,</a:t>
            </a:r>
          </a:p>
          <a:p>
            <a:pPr>
              <a:lnSpc>
                <a:spcPts val="764"/>
              </a:lnSpc>
            </a:pPr>
            <a:r>
              <a:rPr lang="en-US" sz="1528" spc="-41">
                <a:solidFill>
                  <a:srgbClr val="000000"/>
                </a:solidFill>
                <a:latin typeface="IBM Plex Sans Condensed"/>
                <a:ea typeface="IBM Plex Sans Condensed"/>
                <a:cs typeface="IBM Plex Sans Condensed"/>
                <a:sym typeface="IBM Plex Sans Condensed"/>
              </a:rPr>
              <a:t>ik blijf bakkeren tot aan mijn pensioen!’</a:t>
            </a:r>
          </a:p>
        </p:txBody>
      </p:sp>
      <p:sp>
        <p:nvSpPr>
          <p:cNvPr id="5" name="TextBox 5"/>
          <p:cNvSpPr txBox="1"/>
          <p:nvPr/>
        </p:nvSpPr>
        <p:spPr>
          <a:xfrm>
            <a:off x="7733533" y="2811804"/>
            <a:ext cx="2173423" cy="613951"/>
          </a:xfrm>
          <a:prstGeom prst="rect">
            <a:avLst/>
          </a:prstGeom>
        </p:spPr>
        <p:txBody>
          <a:bodyPr lIns="0" tIns="0" rIns="0" bIns="0" rtlCol="0" anchor="t">
            <a:spAutoFit/>
          </a:bodyPr>
          <a:lstStyle/>
          <a:p>
            <a:pPr>
              <a:lnSpc>
                <a:spcPts val="3821"/>
              </a:lnSpc>
            </a:pPr>
            <a:r>
              <a:rPr lang="en-US" sz="1528" spc="-41">
                <a:solidFill>
                  <a:srgbClr val="000000"/>
                </a:solidFill>
                <a:latin typeface="IBM Plex Sans Condensed"/>
                <a:ea typeface="IBM Plex Sans Condensed"/>
                <a:cs typeface="IBM Plex Sans Condensed"/>
                <a:sym typeface="IBM Plex Sans Condensed"/>
              </a:rPr>
              <a:t>Fieke zei: ‘Komt voor elkaar, </a:t>
            </a:r>
          </a:p>
          <a:p>
            <a:pPr>
              <a:lnSpc>
                <a:spcPts val="764"/>
              </a:lnSpc>
            </a:pPr>
            <a:r>
              <a:rPr lang="en-US" sz="1528" spc="-41">
                <a:solidFill>
                  <a:srgbClr val="000000"/>
                </a:solidFill>
                <a:latin typeface="IBM Plex Sans Condensed"/>
                <a:ea typeface="IBM Plex Sans Condensed"/>
                <a:cs typeface="IBM Plex Sans Condensed"/>
                <a:sym typeface="IBM Plex Sans Condensed"/>
              </a:rPr>
              <a:t>morgen is het klaar!’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8" t="-206" r="-108" b="-201"/>
            </a:stretch>
          </a:blipFill>
        </p:spPr>
        <p:txBody>
          <a:bodyPr/>
          <a:lstStyle/>
          <a:p>
            <a:endParaRPr lang="nl-NL" sz="1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9649" y="10"/>
            <a:ext cx="11940232" cy="6859021"/>
          </a:xfrm>
          <a:custGeom>
            <a:avLst/>
            <a:gdLst/>
            <a:ahLst/>
            <a:cxnLst/>
            <a:rect l="l" t="t" r="r" b="b"/>
            <a:pathLst>
              <a:path w="17910348" h="10288531">
                <a:moveTo>
                  <a:pt x="0" y="0"/>
                </a:moveTo>
                <a:lnTo>
                  <a:pt x="17910348" y="0"/>
                </a:lnTo>
                <a:lnTo>
                  <a:pt x="17910348" y="10288531"/>
                </a:lnTo>
                <a:lnTo>
                  <a:pt x="0" y="10288531"/>
                </a:lnTo>
                <a:lnTo>
                  <a:pt x="0" y="0"/>
                </a:lnTo>
                <a:close/>
              </a:path>
            </a:pathLst>
          </a:custGeom>
          <a:blipFill>
            <a:blip r:embed="rId2"/>
            <a:stretch>
              <a:fillRect r="-116"/>
            </a:stretch>
          </a:blipFill>
        </p:spPr>
        <p:txBody>
          <a:bodyPr/>
          <a:lstStyle/>
          <a:p>
            <a:endParaRPr lang="nl-NL" sz="1200"/>
          </a:p>
        </p:txBody>
      </p:sp>
      <p:sp>
        <p:nvSpPr>
          <p:cNvPr id="3" name="TextBox 3"/>
          <p:cNvSpPr txBox="1"/>
          <p:nvPr/>
        </p:nvSpPr>
        <p:spPr>
          <a:xfrm>
            <a:off x="8680366" y="541708"/>
            <a:ext cx="2671101"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Tadaa! De bakker was nu zielsgelukkig. Hij kon rusten en bakken tegelijk. ‘Dit is waar ik altijd al van droomde, nu word ik echt… slapend rijk!’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9" t="-205" r="-124" b="-210"/>
            </a:stretch>
          </a:blipFill>
        </p:spPr>
        <p:txBody>
          <a:bodyPr/>
          <a:lstStyle/>
          <a:p>
            <a:endParaRPr lang="nl-NL" sz="1200"/>
          </a:p>
        </p:txBody>
      </p:sp>
      <p:sp>
        <p:nvSpPr>
          <p:cNvPr id="3" name="TextBox 3"/>
          <p:cNvSpPr txBox="1"/>
          <p:nvPr/>
        </p:nvSpPr>
        <p:spPr>
          <a:xfrm>
            <a:off x="886023" y="557906"/>
            <a:ext cx="3507687"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De een na de ander vroeg om hulp. Ook de buren stonden smekend voor het huis. De buurvrouw riep: ‘Fiks onze tablets!’ Toen de buurman: ‘En ons kapotte fornuis!’</a:t>
            </a:r>
          </a:p>
        </p:txBody>
      </p:sp>
      <p:sp>
        <p:nvSpPr>
          <p:cNvPr id="4" name="TextBox 4"/>
          <p:cNvSpPr txBox="1"/>
          <p:nvPr/>
        </p:nvSpPr>
        <p:spPr>
          <a:xfrm>
            <a:off x="9219668" y="5675209"/>
            <a:ext cx="2129470" cy="461665"/>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Fieke zei: ‘Komt voor elkaar, morgen is het klaar!’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24" t="-202" r="-120" b="-205"/>
            </a:stretch>
          </a:blipFill>
        </p:spPr>
        <p:txBody>
          <a:bodyPr/>
          <a:lstStyle/>
          <a:p>
            <a:endParaRPr lang="nl-NL" sz="1200"/>
          </a:p>
        </p:txBody>
      </p:sp>
    </p:spTree>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d1070a6-0d78-4349-8e96-469bf381f309" xsi:nil="true"/>
    <lcf76f155ced4ddcb4097134ff3c332f xmlns="06834c8b-9b6a-4e3a-8ae4-02cc3ca91540">
      <Terms xmlns="http://schemas.microsoft.com/office/infopath/2007/PartnerControls"/>
    </lcf76f155ced4ddcb4097134ff3c332f>
    <SharedWithUsers xmlns="ed1070a6-0d78-4349-8e96-469bf381f30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4D522B11B6744D98E9D49D9D5D9674" ma:contentTypeVersion="18" ma:contentTypeDescription="Een nieuw document maken." ma:contentTypeScope="" ma:versionID="ec71e7425b85ffcfccc1075b52abd2dd">
  <xsd:schema xmlns:xsd="http://www.w3.org/2001/XMLSchema" xmlns:xs="http://www.w3.org/2001/XMLSchema" xmlns:p="http://schemas.microsoft.com/office/2006/metadata/properties" xmlns:ns2="06834c8b-9b6a-4e3a-8ae4-02cc3ca91540" xmlns:ns3="ed1070a6-0d78-4349-8e96-469bf381f309" targetNamespace="http://schemas.microsoft.com/office/2006/metadata/properties" ma:root="true" ma:fieldsID="71b382a58edc852d3c30c4becb6efd69" ns2:_="" ns3:_="">
    <xsd:import namespace="06834c8b-9b6a-4e3a-8ae4-02cc3ca91540"/>
    <xsd:import namespace="ed1070a6-0d78-4349-8e96-469bf381f3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834c8b-9b6a-4e3a-8ae4-02cc3ca915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f7b617a7-ad01-4691-8555-17ea0d695c76"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1070a6-0d78-4349-8e96-469bf381f309"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e11e055e-f7ce-4a2a-9a0f-d5b6522fe57a}" ma:internalName="TaxCatchAll" ma:showField="CatchAllData" ma:web="ed1070a6-0d78-4349-8e96-469bf381f30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5012E6-A0B3-4E91-9BFC-94B05DFE7D7A}">
  <ds:schemaRefs>
    <ds:schemaRef ds:uri="http://schemas.microsoft.com/sharepoint/v3/contenttype/forms"/>
  </ds:schemaRefs>
</ds:datastoreItem>
</file>

<file path=customXml/itemProps2.xml><?xml version="1.0" encoding="utf-8"?>
<ds:datastoreItem xmlns:ds="http://schemas.openxmlformats.org/officeDocument/2006/customXml" ds:itemID="{F7055EA0-70C4-4B07-81CB-8378FB50FDEA}">
  <ds:schemaRefs>
    <ds:schemaRef ds:uri="06834c8b-9b6a-4e3a-8ae4-02cc3ca91540"/>
    <ds:schemaRef ds:uri="ed1070a6-0d78-4349-8e96-469bf381f3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227DBA1-FCAE-47D6-AEC7-925D6196D92A}">
  <ds:schemaRefs>
    <ds:schemaRef ds:uri="06834c8b-9b6a-4e3a-8ae4-02cc3ca91540"/>
    <ds:schemaRef ds:uri="ed1070a6-0d78-4349-8e96-469bf381f30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5</TotalTime>
  <Words>752</Words>
  <Application>Microsoft Office PowerPoint</Application>
  <PresentationFormat>Breedbeeld</PresentationFormat>
  <Paragraphs>33</Paragraphs>
  <Slides>15</Slides>
  <Notes>1</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15</vt:i4>
      </vt:variant>
    </vt:vector>
  </HeadingPairs>
  <TitlesOfParts>
    <vt:vector size="24" baseType="lpstr">
      <vt:lpstr>Aptos</vt:lpstr>
      <vt:lpstr>Arial</vt:lpstr>
      <vt:lpstr>Calibri</vt:lpstr>
      <vt:lpstr>Calibri Light</vt:lpstr>
      <vt:lpstr>Gill Sans</vt:lpstr>
      <vt:lpstr>IBM Plex Sans Condensed</vt:lpstr>
      <vt:lpstr>IBM Plex Sans Condensed Bold Italics</vt:lpstr>
      <vt:lpstr>IBM Plex Sans Condensed Italics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Ilja Jansen of Lorkeers | Twente Board</dc:creator>
  <cp:lastModifiedBy>Doremiek Lamain</cp:lastModifiedBy>
  <cp:revision>1</cp:revision>
  <dcterms:created xsi:type="dcterms:W3CDTF">2023-09-20T10:58:16Z</dcterms:created>
  <dcterms:modified xsi:type="dcterms:W3CDTF">2025-11-04T09:10:21Z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0x010100D04D522B11B6744D98E9D49D9D5D9674</vt:lpwstr>
  </property>
  <property fmtid="{D5CDD505-2E9C-101B-9397-08002B2CF9AE}" pid="3" name="MediaServiceImageTags">
    <vt:lpwstr/>
  </property>
  <property fmtid="{D5CDD505-2E9C-101B-9397-08002B2CF9AE}" pid="4" name="Order">
    <vt:lpwstr>75100.0000000000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